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9BE1"/>
    <a:srgbClr val="D60F84"/>
    <a:srgbClr val="662D9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همایش ملی زن و ورزش (فرصت ها و چالش ها)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4DA28-0B5D-4BA0-92BD-7717567B5B33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4DF1-C22D-4CB5-9AB2-C690A58C1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632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همایش ملی زن و ورزش (فرصت ها و چالش ها)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BFAC-F51D-4064-A71E-F897895D68AE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92E1-F727-466B-8420-ABB5C9BF2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938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92E1-F727-466B-8420-ABB5C9BF2F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همایش ملی زن و ورزش (فرصت ها و چالش ها)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59DC-7305-4946-BF5B-A12BE9F81B01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78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6A56-D49D-4FFC-A9B6-0FEA6B090E81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7873-3BF8-41A7-9BB7-6F6844AD361E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E04C-1A85-4543-8914-8E6ACF6BD28A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17DC-C5E6-4D01-AD19-02FD14C2A4C8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F45-EDC2-4DAF-A01A-7AB5835F82B7}" type="datetime1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10A00-0185-4C8C-9EB1-915EFC4BF9C8}" type="datetime1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39AB-B3DF-4300-88AE-DC82A1088ED8}" type="datetime1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2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11-1DAC-4A82-9D47-B8F10494C935}" type="datetime1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30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07B8-48C8-44E7-A6AA-2A6DDD3C422F}" type="datetime1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66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B52C-694E-468E-A43B-5F0AF99CFD25}" type="datetime1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8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F79A-6BA3-4396-960F-8DAAEAD74127}" type="datetime1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E142-FDD4-4554-9157-3E188A799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32955" y="375208"/>
            <a:ext cx="88668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بسم الله الرحمن الرحیم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36" y="1306881"/>
            <a:ext cx="9155810" cy="51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پیشنهادات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39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 txBox="1">
            <a:spLocks/>
          </p:cNvSpPr>
          <p:nvPr/>
        </p:nvSpPr>
        <p:spPr>
          <a:xfrm>
            <a:off x="1851977" y="1349593"/>
            <a:ext cx="8027171" cy="1366646"/>
          </a:xfrm>
          <a:prstGeom prst="hexagon">
            <a:avLst/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2800" b="1" dirty="0">
                <a:latin typeface="+mj-lt"/>
                <a:ea typeface="+mj-ea"/>
                <a:cs typeface="B Zar" pitchFamily="2" charset="-78"/>
              </a:rPr>
              <a:t>عنوان مقاله</a:t>
            </a:r>
            <a:endParaRPr lang="en-US" sz="2800" b="1" dirty="0"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29" name="Footer Placeholder 1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2" name="Footer Placeholder 1"/>
          <p:cNvSpPr txBox="1">
            <a:spLocks/>
          </p:cNvSpPr>
          <p:nvPr/>
        </p:nvSpPr>
        <p:spPr>
          <a:xfrm>
            <a:off x="3363604" y="405425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851976" y="3142590"/>
            <a:ext cx="8027171" cy="1366646"/>
          </a:xfrm>
          <a:prstGeom prst="hexagon">
            <a:avLst/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2800" b="1" dirty="0" smtClean="0">
                <a:latin typeface="+mj-lt"/>
                <a:ea typeface="+mj-ea"/>
                <a:cs typeface="B Zar" pitchFamily="2" charset="-78"/>
              </a:rPr>
              <a:t>نویسندگان</a:t>
            </a:r>
            <a:endParaRPr lang="en-US" sz="2800" b="1" dirty="0"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851975" y="4920454"/>
            <a:ext cx="8027171" cy="1366646"/>
          </a:xfrm>
          <a:prstGeom prst="hexagon">
            <a:avLst/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2800" b="1" dirty="0" smtClean="0">
                <a:latin typeface="+mj-lt"/>
                <a:ea typeface="+mj-ea"/>
                <a:cs typeface="B Zar" pitchFamily="2" charset="-78"/>
              </a:rPr>
              <a:t>نام دانشگاه</a:t>
            </a:r>
            <a:endParaRPr lang="en-US" sz="2800" b="1" dirty="0">
              <a:latin typeface="+mj-lt"/>
              <a:ea typeface="+mj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97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مبانی نظری </a:t>
            </a:r>
            <a:r>
              <a:rPr lang="fa-IR" sz="3200" b="1" dirty="0">
                <a:cs typeface="B Mitra" pitchFamily="2" charset="-78"/>
              </a:rPr>
              <a:t>(تعریف متغیرها</a:t>
            </a:r>
            <a:r>
              <a:rPr lang="fa-IR" sz="3200" b="1" dirty="0" smtClean="0">
                <a:cs typeface="B Mitra" pitchFamily="2" charset="-78"/>
              </a:rPr>
              <a:t>)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44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مبانی نظری </a:t>
            </a:r>
            <a:r>
              <a:rPr lang="fa-IR" sz="3200" b="1" dirty="0">
                <a:cs typeface="B Mitra" pitchFamily="2" charset="-78"/>
              </a:rPr>
              <a:t>(ارتباط </a:t>
            </a:r>
            <a:r>
              <a:rPr lang="fa-IR" sz="3200" b="1" dirty="0">
                <a:cs typeface="B Mitra" pitchFamily="2" charset="-78"/>
              </a:rPr>
              <a:t>متغیرهای با حوزه </a:t>
            </a:r>
            <a:r>
              <a:rPr lang="fa-IR" sz="3200" b="1" dirty="0">
                <a:cs typeface="B Mitra" pitchFamily="2" charset="-78"/>
              </a:rPr>
              <a:t>ورزش)</a:t>
            </a:r>
            <a:endParaRPr lang="fa-IR" sz="3200" b="1" dirty="0">
              <a:cs typeface="B Mitra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اهمیت و ضرورت تحقیق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5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بیان مساله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4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روش تحقیق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57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یافته های تحقیق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9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6357" y="709684"/>
            <a:ext cx="8991601" cy="968992"/>
          </a:xfrm>
          <a:prstGeom prst="cube">
            <a:avLst>
              <a:gd name="adj" fmla="val 10161"/>
            </a:avLst>
          </a:prstGeom>
          <a:gradFill flip="none" rotWithShape="1">
            <a:gsLst>
              <a:gs pos="0">
                <a:srgbClr val="C39BE1">
                  <a:shade val="30000"/>
                  <a:satMod val="115000"/>
                </a:srgbClr>
              </a:gs>
              <a:gs pos="50000">
                <a:srgbClr val="C39BE1">
                  <a:shade val="67500"/>
                  <a:satMod val="115000"/>
                </a:srgbClr>
              </a:gs>
              <a:gs pos="100000">
                <a:srgbClr val="C39BE1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cs typeface="B Titr" pitchFamily="2" charset="-78"/>
              </a:rPr>
              <a:t>نتیجه گیری</a:t>
            </a:r>
            <a:endParaRPr lang="fa-IR" sz="3200" b="1" dirty="0">
              <a:cs typeface="B Titr" pitchFamily="2" charset="-78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0779" y="2170483"/>
            <a:ext cx="10515600" cy="3005682"/>
          </a:xfrm>
        </p:spPr>
        <p:txBody>
          <a:bodyPr/>
          <a:lstStyle/>
          <a:p>
            <a:pPr algn="r" rtl="1"/>
            <a:r>
              <a:rPr lang="fa-IR" dirty="0" smtClean="0">
                <a:cs typeface="B Mitra" pitchFamily="2" charset="-78"/>
              </a:rPr>
              <a:t>دقت </a:t>
            </a:r>
            <a:r>
              <a:rPr lang="fa-IR" dirty="0">
                <a:cs typeface="B Mitra" pitchFamily="2" charset="-78"/>
              </a:rPr>
              <a:t>داشته باشید کل زمان اختصاصی جهت ارائه مقاله به حضرتعالی </a:t>
            </a:r>
            <a:r>
              <a:rPr lang="fa-IR" dirty="0" smtClean="0">
                <a:cs typeface="B Mitra" pitchFamily="2" charset="-78"/>
              </a:rPr>
              <a:t>10 </a:t>
            </a:r>
            <a:r>
              <a:rPr lang="fa-IR" dirty="0">
                <a:cs typeface="B Mitra" pitchFamily="2" charset="-78"/>
              </a:rPr>
              <a:t>دقیقه می باشد.</a:t>
            </a: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sz="14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کمیسیون زنان و ورزش کمیته ملی المپیک</a:t>
            </a:r>
            <a:endParaRPr lang="en-US" sz="14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8" y="227609"/>
            <a:ext cx="1232343" cy="11219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04" y="133366"/>
            <a:ext cx="847792" cy="1232890"/>
          </a:xfrm>
          <a:prstGeom prst="rect">
            <a:avLst/>
          </a:prstGeom>
        </p:spPr>
      </p:pic>
      <p:sp>
        <p:nvSpPr>
          <p:cNvPr id="33" name="Footer Placeholder 1"/>
          <p:cNvSpPr txBox="1">
            <a:spLocks/>
          </p:cNvSpPr>
          <p:nvPr/>
        </p:nvSpPr>
        <p:spPr>
          <a:xfrm>
            <a:off x="3186182" y="133366"/>
            <a:ext cx="5464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b="1" dirty="0" smtClean="0">
                <a:solidFill>
                  <a:srgbClr val="7030A0"/>
                </a:solidFill>
                <a:cs typeface="B Titr" panose="00000700000000000000" pitchFamily="2" charset="-78"/>
              </a:rPr>
              <a:t>همایش ملی زن و ورزش (فرصت ها و چالش ها)</a:t>
            </a:r>
            <a:endParaRPr lang="en-US" sz="20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1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350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 Mitra</vt:lpstr>
      <vt:lpstr>B Titr</vt:lpstr>
      <vt:lpstr>B Zar</vt:lpstr>
      <vt:lpstr>Calibri</vt:lpstr>
      <vt:lpstr>Calibri Light</vt:lpstr>
      <vt:lpstr>Office Theme</vt:lpstr>
      <vt:lpstr>PowerPoint Presentation</vt:lpstr>
      <vt:lpstr>PowerPoint Presentation</vt:lpstr>
      <vt:lpstr>مبانی نظری (تعریف متغیرها)</vt:lpstr>
      <vt:lpstr>مبانی نظری (ارتباط متغیرهای با حوزه ورزش)</vt:lpstr>
      <vt:lpstr>اهمیت و ضرورت تحقیق</vt:lpstr>
      <vt:lpstr>بیان مساله</vt:lpstr>
      <vt:lpstr>روش تحقیق</vt:lpstr>
      <vt:lpstr>یافته های تحقیق</vt:lpstr>
      <vt:lpstr>نتیجه گیری</vt:lpstr>
      <vt:lpstr>پیشنهادات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sara mehrani</cp:lastModifiedBy>
  <cp:revision>32</cp:revision>
  <dcterms:created xsi:type="dcterms:W3CDTF">2019-06-10T06:44:35Z</dcterms:created>
  <dcterms:modified xsi:type="dcterms:W3CDTF">2020-01-04T09:45:41Z</dcterms:modified>
</cp:coreProperties>
</file>